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embeddedFontLst>
    <p:embeddedFont>
      <p:font typeface="Nunito"/>
      <p:regular r:id="rId15"/>
      <p:bold r:id="rId16"/>
      <p:italic r:id="rId17"/>
      <p:boldItalic r:id="rId18"/>
    </p:embeddedFont>
    <p:embeddedFont>
      <p:font typeface="Maven Pro"/>
      <p:regular r:id="rId19"/>
      <p:bold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avenPro-bold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Nunito-regular.fntdata"/><Relationship Id="rId14" Type="http://schemas.openxmlformats.org/officeDocument/2006/relationships/slide" Target="slides/slide9.xml"/><Relationship Id="rId17" Type="http://schemas.openxmlformats.org/officeDocument/2006/relationships/font" Target="fonts/Nunito-italic.fntdata"/><Relationship Id="rId16" Type="http://schemas.openxmlformats.org/officeDocument/2006/relationships/font" Target="fonts/Nunito-bold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MavenPro-regular.fntdata"/><Relationship Id="rId6" Type="http://schemas.openxmlformats.org/officeDocument/2006/relationships/slide" Target="slides/slide1.xml"/><Relationship Id="rId18" Type="http://schemas.openxmlformats.org/officeDocument/2006/relationships/font" Target="fonts/Nunito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c6f90357f_0_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c6f90357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c6f90357f_0_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c6f90357f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c6f90357f_0_13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c6f90357f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a6cb80d534_0_277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3a6cb80d534_0_2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3a6cb80d534_0_289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3a6cb80d534_0_2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c6f90357f_0_9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c6f90357f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c6f90357f_0_47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c6f90357f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3a6cb80d534_0_3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Google Shape;322;g3a6cb80d534_0_3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3a6cb80d534_0_3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3a6cb80d534_0_3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accent3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7343003" y="3409675"/>
            <a:ext cx="1691422" cy="1732548"/>
            <a:chOff x="7343003" y="3409675"/>
            <a:chExt cx="1691422" cy="1732548"/>
          </a:xfrm>
        </p:grpSpPr>
        <p:grpSp>
          <p:nvGrpSpPr>
            <p:cNvPr id="11" name="Google Shape;11;p2"/>
            <p:cNvGrpSpPr/>
            <p:nvPr/>
          </p:nvGrpSpPr>
          <p:grpSpPr>
            <a:xfrm>
              <a:off x="7343003" y="4453711"/>
              <a:ext cx="316800" cy="688513"/>
              <a:chOff x="7343003" y="4453711"/>
              <a:chExt cx="316800" cy="688513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7343003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7343003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" name="Google Shape;14;p2"/>
            <p:cNvGrpSpPr/>
            <p:nvPr/>
          </p:nvGrpSpPr>
          <p:grpSpPr>
            <a:xfrm>
              <a:off x="7801210" y="4105700"/>
              <a:ext cx="316800" cy="1036523"/>
              <a:chOff x="7801210" y="4105700"/>
              <a:chExt cx="316800" cy="1036523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7801210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7801210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7801210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" name="Google Shape;18;p2"/>
            <p:cNvGrpSpPr/>
            <p:nvPr/>
          </p:nvGrpSpPr>
          <p:grpSpPr>
            <a:xfrm>
              <a:off x="8259418" y="3757688"/>
              <a:ext cx="316800" cy="1384535"/>
              <a:chOff x="8259418" y="3757688"/>
              <a:chExt cx="316800" cy="1384535"/>
            </a:xfrm>
          </p:grpSpPr>
          <p:sp>
            <p:nvSpPr>
              <p:cNvPr id="19" name="Google Shape;19;p2"/>
              <p:cNvSpPr/>
              <p:nvPr/>
            </p:nvSpPr>
            <p:spPr>
              <a:xfrm>
                <a:off x="8259418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8259418" y="3757688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8259418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8259418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" name="Google Shape;23;p2"/>
            <p:cNvGrpSpPr/>
            <p:nvPr/>
          </p:nvGrpSpPr>
          <p:grpSpPr>
            <a:xfrm>
              <a:off x="8717625" y="3409675"/>
              <a:ext cx="316800" cy="1732548"/>
              <a:chOff x="8717625" y="3409675"/>
              <a:chExt cx="316800" cy="1732548"/>
            </a:xfrm>
          </p:grpSpPr>
          <p:sp>
            <p:nvSpPr>
              <p:cNvPr id="24" name="Google Shape;24;p2"/>
              <p:cNvSpPr/>
              <p:nvPr/>
            </p:nvSpPr>
            <p:spPr>
              <a:xfrm>
                <a:off x="8717625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8717625" y="3757688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8717625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8717625" y="3409675"/>
                <a:ext cx="316800" cy="1732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8717625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29" name="Google Shape;29;p2"/>
          <p:cNvGrpSpPr/>
          <p:nvPr/>
        </p:nvGrpSpPr>
        <p:grpSpPr>
          <a:xfrm>
            <a:off x="5043503" y="0"/>
            <a:ext cx="3814072" cy="3839102"/>
            <a:chOff x="5043503" y="0"/>
            <a:chExt cx="3814072" cy="3839102"/>
          </a:xfrm>
        </p:grpSpPr>
        <p:sp>
          <p:nvSpPr>
            <p:cNvPr id="30" name="Google Shape;30;p2"/>
            <p:cNvSpPr/>
            <p:nvPr/>
          </p:nvSpPr>
          <p:spPr>
            <a:xfrm>
              <a:off x="8460975" y="1817775"/>
              <a:ext cx="396600" cy="3966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 rot="-9830444">
              <a:off x="6469759" y="3480728"/>
              <a:ext cx="320148" cy="320148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2" name="Google Shape;32;p2"/>
            <p:cNvGrpSpPr/>
            <p:nvPr/>
          </p:nvGrpSpPr>
          <p:grpSpPr>
            <a:xfrm>
              <a:off x="7647812" y="2704283"/>
              <a:ext cx="635219" cy="635219"/>
              <a:chOff x="6725724" y="2701260"/>
              <a:chExt cx="1208101" cy="1208100"/>
            </a:xfrm>
          </p:grpSpPr>
          <p:sp>
            <p:nvSpPr>
              <p:cNvPr id="33" name="Google Shape;33;p2"/>
              <p:cNvSpPr/>
              <p:nvPr/>
            </p:nvSpPr>
            <p:spPr>
              <a:xfrm rot="5400000">
                <a:off x="6725725" y="2701260"/>
                <a:ext cx="1208100" cy="12081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 rot="5400000">
                <a:off x="6725724" y="2701260"/>
                <a:ext cx="1208100" cy="1208100"/>
              </a:xfrm>
              <a:prstGeom prst="pie">
                <a:avLst>
                  <a:gd fmla="val 8244818" name="adj1"/>
                  <a:gd fmla="val 16246175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 rot="5400000">
                <a:off x="6954988" y="2930398"/>
                <a:ext cx="749700" cy="7497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36" name="Google Shape;36;p2"/>
            <p:cNvSpPr/>
            <p:nvPr/>
          </p:nvSpPr>
          <p:spPr>
            <a:xfrm>
              <a:off x="8460975" y="1817775"/>
              <a:ext cx="396600" cy="396600"/>
            </a:xfrm>
            <a:prstGeom prst="pie">
              <a:avLst>
                <a:gd fmla="val 1937684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7" name="Google Shape;37;p2"/>
            <p:cNvGrpSpPr/>
            <p:nvPr/>
          </p:nvGrpSpPr>
          <p:grpSpPr>
            <a:xfrm>
              <a:off x="7952720" y="179238"/>
              <a:ext cx="873165" cy="873003"/>
              <a:chOff x="7754428" y="208725"/>
              <a:chExt cx="541800" cy="541800"/>
            </a:xfrm>
          </p:grpSpPr>
          <p:sp>
            <p:nvSpPr>
              <p:cNvPr id="38" name="Google Shape;38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pie">
                <a:avLst>
                  <a:gd fmla="val 19376841" name="adj1"/>
                  <a:gd fmla="val 12313574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40" name="Google Shape;40;p2"/>
            <p:cNvSpPr/>
            <p:nvPr/>
          </p:nvSpPr>
          <p:spPr>
            <a:xfrm>
              <a:off x="5399840" y="356365"/>
              <a:ext cx="2577000" cy="25770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 rot="2043858">
              <a:off x="5503813" y="460310"/>
              <a:ext cx="2369480" cy="236948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5399795" y="360281"/>
              <a:ext cx="2577000" cy="2577000"/>
            </a:xfrm>
            <a:prstGeom prst="pie">
              <a:avLst>
                <a:gd fmla="val 8801158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 rot="2044777">
              <a:off x="5911449" y="867729"/>
              <a:ext cx="1554223" cy="155422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399795" y="356358"/>
              <a:ext cx="2577000" cy="2577000"/>
            </a:xfrm>
            <a:prstGeom prst="pie">
              <a:avLst>
                <a:gd fmla="val 1255410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 rot="-9830444">
              <a:off x="6469759" y="3480727"/>
              <a:ext cx="320148" cy="320148"/>
            </a:xfrm>
            <a:prstGeom prst="pie">
              <a:avLst>
                <a:gd fmla="val 1937684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6" name="Google Shape;46;p2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2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8" name="Google Shape;48;p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3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" name="Google Shape;142;p11"/>
          <p:cNvGrpSpPr/>
          <p:nvPr/>
        </p:nvGrpSpPr>
        <p:grpSpPr>
          <a:xfrm>
            <a:off x="52" y="4099200"/>
            <a:ext cx="9144036" cy="1044300"/>
            <a:chOff x="52" y="4099200"/>
            <a:chExt cx="9144036" cy="1044300"/>
          </a:xfrm>
        </p:grpSpPr>
        <p:grpSp>
          <p:nvGrpSpPr>
            <p:cNvPr id="143" name="Google Shape;143;p11"/>
            <p:cNvGrpSpPr/>
            <p:nvPr/>
          </p:nvGrpSpPr>
          <p:grpSpPr>
            <a:xfrm>
              <a:off x="52" y="4309200"/>
              <a:ext cx="231622" cy="834300"/>
              <a:chOff x="2688737" y="4301380"/>
              <a:chExt cx="231900" cy="834300"/>
            </a:xfrm>
          </p:grpSpPr>
          <p:sp>
            <p:nvSpPr>
              <p:cNvPr id="144" name="Google Shape;144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5" name="Google Shape;145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" name="Google Shape;146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7" name="Google Shape;147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8" name="Google Shape;148;p11"/>
            <p:cNvGrpSpPr/>
            <p:nvPr/>
          </p:nvGrpSpPr>
          <p:grpSpPr>
            <a:xfrm>
              <a:off x="371406" y="4099200"/>
              <a:ext cx="231622" cy="1044300"/>
              <a:chOff x="2688737" y="4091380"/>
              <a:chExt cx="231900" cy="1044300"/>
            </a:xfrm>
          </p:grpSpPr>
          <p:sp>
            <p:nvSpPr>
              <p:cNvPr id="149" name="Google Shape;149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" name="Google Shape;150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1" name="Google Shape;15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2" name="Google Shape;152;p11"/>
              <p:cNvSpPr/>
              <p:nvPr/>
            </p:nvSpPr>
            <p:spPr>
              <a:xfrm flipH="1">
                <a:off x="2688737" y="4091380"/>
                <a:ext cx="2319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3" name="Google Shape;153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4" name="Google Shape;154;p11"/>
            <p:cNvGrpSpPr/>
            <p:nvPr/>
          </p:nvGrpSpPr>
          <p:grpSpPr>
            <a:xfrm>
              <a:off x="742761" y="4309200"/>
              <a:ext cx="231622" cy="834300"/>
              <a:chOff x="2688737" y="4301380"/>
              <a:chExt cx="231900" cy="834300"/>
            </a:xfrm>
          </p:grpSpPr>
          <p:sp>
            <p:nvSpPr>
              <p:cNvPr id="155" name="Google Shape;155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6" name="Google Shape;156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7" name="Google Shape;157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8" name="Google Shape;158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9" name="Google Shape;159;p11"/>
            <p:cNvGrpSpPr/>
            <p:nvPr/>
          </p:nvGrpSpPr>
          <p:grpSpPr>
            <a:xfrm>
              <a:off x="1114115" y="4518900"/>
              <a:ext cx="231622" cy="624600"/>
              <a:chOff x="2688737" y="4511080"/>
              <a:chExt cx="231900" cy="624600"/>
            </a:xfrm>
          </p:grpSpPr>
          <p:sp>
            <p:nvSpPr>
              <p:cNvPr id="160" name="Google Shape;160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" name="Google Shape;16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" name="Google Shape;162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3" name="Google Shape;163;p11"/>
            <p:cNvGrpSpPr/>
            <p:nvPr/>
          </p:nvGrpSpPr>
          <p:grpSpPr>
            <a:xfrm>
              <a:off x="1856753" y="4099200"/>
              <a:ext cx="231600" cy="1044300"/>
              <a:chOff x="1856753" y="4099200"/>
              <a:chExt cx="231600" cy="1044300"/>
            </a:xfrm>
          </p:grpSpPr>
          <p:sp>
            <p:nvSpPr>
              <p:cNvPr id="164" name="Google Shape;164;p11"/>
              <p:cNvSpPr/>
              <p:nvPr/>
            </p:nvSpPr>
            <p:spPr>
              <a:xfrm flipH="1">
                <a:off x="185675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5" name="Google Shape;165;p11"/>
              <p:cNvSpPr/>
              <p:nvPr/>
            </p:nvSpPr>
            <p:spPr>
              <a:xfrm flipH="1">
                <a:off x="1856753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6" name="Google Shape;166;p11"/>
              <p:cNvSpPr/>
              <p:nvPr/>
            </p:nvSpPr>
            <p:spPr>
              <a:xfrm flipH="1">
                <a:off x="185675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7" name="Google Shape;167;p11"/>
              <p:cNvSpPr/>
              <p:nvPr/>
            </p:nvSpPr>
            <p:spPr>
              <a:xfrm flipH="1">
                <a:off x="1856753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" name="Google Shape;168;p11"/>
              <p:cNvSpPr/>
              <p:nvPr/>
            </p:nvSpPr>
            <p:spPr>
              <a:xfrm flipH="1">
                <a:off x="185675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9" name="Google Shape;169;p11"/>
            <p:cNvGrpSpPr/>
            <p:nvPr/>
          </p:nvGrpSpPr>
          <p:grpSpPr>
            <a:xfrm>
              <a:off x="2228107" y="4309200"/>
              <a:ext cx="231600" cy="834300"/>
              <a:chOff x="2228107" y="4309200"/>
              <a:chExt cx="231600" cy="834300"/>
            </a:xfrm>
          </p:grpSpPr>
          <p:sp>
            <p:nvSpPr>
              <p:cNvPr id="170" name="Google Shape;170;p11"/>
              <p:cNvSpPr/>
              <p:nvPr/>
            </p:nvSpPr>
            <p:spPr>
              <a:xfrm flipH="1">
                <a:off x="2228107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" name="Google Shape;171;p11"/>
              <p:cNvSpPr/>
              <p:nvPr/>
            </p:nvSpPr>
            <p:spPr>
              <a:xfrm flipH="1">
                <a:off x="2228107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" name="Google Shape;172;p11"/>
              <p:cNvSpPr/>
              <p:nvPr/>
            </p:nvSpPr>
            <p:spPr>
              <a:xfrm flipH="1">
                <a:off x="2228107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" name="Google Shape;173;p11"/>
              <p:cNvSpPr/>
              <p:nvPr/>
            </p:nvSpPr>
            <p:spPr>
              <a:xfrm flipH="1">
                <a:off x="2228107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4" name="Google Shape;174;p11"/>
            <p:cNvGrpSpPr/>
            <p:nvPr/>
          </p:nvGrpSpPr>
          <p:grpSpPr>
            <a:xfrm>
              <a:off x="2599462" y="4518900"/>
              <a:ext cx="231600" cy="624600"/>
              <a:chOff x="2599462" y="4518900"/>
              <a:chExt cx="231600" cy="624600"/>
            </a:xfrm>
          </p:grpSpPr>
          <p:sp>
            <p:nvSpPr>
              <p:cNvPr id="175" name="Google Shape;175;p11"/>
              <p:cNvSpPr/>
              <p:nvPr/>
            </p:nvSpPr>
            <p:spPr>
              <a:xfrm flipH="1">
                <a:off x="2599462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6" name="Google Shape;176;p11"/>
              <p:cNvSpPr/>
              <p:nvPr/>
            </p:nvSpPr>
            <p:spPr>
              <a:xfrm flipH="1">
                <a:off x="2599462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7" name="Google Shape;177;p11"/>
              <p:cNvSpPr/>
              <p:nvPr/>
            </p:nvSpPr>
            <p:spPr>
              <a:xfrm flipH="1">
                <a:off x="2599462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8" name="Google Shape;178;p11"/>
            <p:cNvGrpSpPr/>
            <p:nvPr/>
          </p:nvGrpSpPr>
          <p:grpSpPr>
            <a:xfrm>
              <a:off x="3342171" y="4099200"/>
              <a:ext cx="231600" cy="1044300"/>
              <a:chOff x="3342171" y="4099200"/>
              <a:chExt cx="231600" cy="1044300"/>
            </a:xfrm>
          </p:grpSpPr>
          <p:sp>
            <p:nvSpPr>
              <p:cNvPr id="179" name="Google Shape;179;p11"/>
              <p:cNvSpPr/>
              <p:nvPr/>
            </p:nvSpPr>
            <p:spPr>
              <a:xfrm flipH="1">
                <a:off x="3342171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0" name="Google Shape;180;p11"/>
              <p:cNvSpPr/>
              <p:nvPr/>
            </p:nvSpPr>
            <p:spPr>
              <a:xfrm flipH="1">
                <a:off x="3342171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1" name="Google Shape;181;p11"/>
              <p:cNvSpPr/>
              <p:nvPr/>
            </p:nvSpPr>
            <p:spPr>
              <a:xfrm flipH="1">
                <a:off x="3342171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2" name="Google Shape;182;p11"/>
              <p:cNvSpPr/>
              <p:nvPr/>
            </p:nvSpPr>
            <p:spPr>
              <a:xfrm flipH="1">
                <a:off x="3342171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" name="Google Shape;183;p11"/>
              <p:cNvSpPr/>
              <p:nvPr/>
            </p:nvSpPr>
            <p:spPr>
              <a:xfrm flipH="1">
                <a:off x="3342171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4" name="Google Shape;184;p11"/>
            <p:cNvGrpSpPr/>
            <p:nvPr/>
          </p:nvGrpSpPr>
          <p:grpSpPr>
            <a:xfrm>
              <a:off x="3713525" y="4309200"/>
              <a:ext cx="231600" cy="834300"/>
              <a:chOff x="3713525" y="4309200"/>
              <a:chExt cx="231600" cy="834300"/>
            </a:xfrm>
          </p:grpSpPr>
          <p:sp>
            <p:nvSpPr>
              <p:cNvPr id="185" name="Google Shape;185;p11"/>
              <p:cNvSpPr/>
              <p:nvPr/>
            </p:nvSpPr>
            <p:spPr>
              <a:xfrm flipH="1">
                <a:off x="3713525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" name="Google Shape;186;p11"/>
              <p:cNvSpPr/>
              <p:nvPr/>
            </p:nvSpPr>
            <p:spPr>
              <a:xfrm flipH="1">
                <a:off x="3713525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" name="Google Shape;187;p11"/>
              <p:cNvSpPr/>
              <p:nvPr/>
            </p:nvSpPr>
            <p:spPr>
              <a:xfrm flipH="1">
                <a:off x="3713525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" name="Google Shape;188;p11"/>
              <p:cNvSpPr/>
              <p:nvPr/>
            </p:nvSpPr>
            <p:spPr>
              <a:xfrm flipH="1">
                <a:off x="3713525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9" name="Google Shape;189;p11"/>
            <p:cNvGrpSpPr/>
            <p:nvPr/>
          </p:nvGrpSpPr>
          <p:grpSpPr>
            <a:xfrm>
              <a:off x="1485398" y="4309200"/>
              <a:ext cx="231600" cy="834300"/>
              <a:chOff x="1485398" y="4309200"/>
              <a:chExt cx="231600" cy="834300"/>
            </a:xfrm>
          </p:grpSpPr>
          <p:sp>
            <p:nvSpPr>
              <p:cNvPr id="190" name="Google Shape;190;p11"/>
              <p:cNvSpPr/>
              <p:nvPr/>
            </p:nvSpPr>
            <p:spPr>
              <a:xfrm flipH="1">
                <a:off x="148539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1" name="Google Shape;191;p11"/>
              <p:cNvSpPr/>
              <p:nvPr/>
            </p:nvSpPr>
            <p:spPr>
              <a:xfrm flipH="1">
                <a:off x="148539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2" name="Google Shape;192;p11"/>
              <p:cNvSpPr/>
              <p:nvPr/>
            </p:nvSpPr>
            <p:spPr>
              <a:xfrm flipH="1">
                <a:off x="148539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3" name="Google Shape;193;p11"/>
              <p:cNvSpPr/>
              <p:nvPr/>
            </p:nvSpPr>
            <p:spPr>
              <a:xfrm flipH="1">
                <a:off x="148539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4" name="Google Shape;194;p11"/>
            <p:cNvGrpSpPr/>
            <p:nvPr/>
          </p:nvGrpSpPr>
          <p:grpSpPr>
            <a:xfrm>
              <a:off x="4084879" y="4518900"/>
              <a:ext cx="231600" cy="624600"/>
              <a:chOff x="4084879" y="4518900"/>
              <a:chExt cx="231600" cy="624600"/>
            </a:xfrm>
          </p:grpSpPr>
          <p:sp>
            <p:nvSpPr>
              <p:cNvPr id="195" name="Google Shape;195;p11"/>
              <p:cNvSpPr/>
              <p:nvPr/>
            </p:nvSpPr>
            <p:spPr>
              <a:xfrm flipH="1">
                <a:off x="4084879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6" name="Google Shape;196;p11"/>
              <p:cNvSpPr/>
              <p:nvPr/>
            </p:nvSpPr>
            <p:spPr>
              <a:xfrm flipH="1">
                <a:off x="4084879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7" name="Google Shape;197;p11"/>
              <p:cNvSpPr/>
              <p:nvPr/>
            </p:nvSpPr>
            <p:spPr>
              <a:xfrm flipH="1">
                <a:off x="4084879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8" name="Google Shape;198;p11"/>
            <p:cNvGrpSpPr/>
            <p:nvPr/>
          </p:nvGrpSpPr>
          <p:grpSpPr>
            <a:xfrm>
              <a:off x="2970816" y="4309200"/>
              <a:ext cx="231600" cy="834300"/>
              <a:chOff x="2970816" y="4309200"/>
              <a:chExt cx="231600" cy="834300"/>
            </a:xfrm>
          </p:grpSpPr>
          <p:sp>
            <p:nvSpPr>
              <p:cNvPr id="199" name="Google Shape;199;p11"/>
              <p:cNvSpPr/>
              <p:nvPr/>
            </p:nvSpPr>
            <p:spPr>
              <a:xfrm flipH="1">
                <a:off x="2970816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0" name="Google Shape;200;p11"/>
              <p:cNvSpPr/>
              <p:nvPr/>
            </p:nvSpPr>
            <p:spPr>
              <a:xfrm flipH="1">
                <a:off x="2970816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1" name="Google Shape;201;p11"/>
              <p:cNvSpPr/>
              <p:nvPr/>
            </p:nvSpPr>
            <p:spPr>
              <a:xfrm flipH="1">
                <a:off x="2970816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2" name="Google Shape;202;p11"/>
              <p:cNvSpPr/>
              <p:nvPr/>
            </p:nvSpPr>
            <p:spPr>
              <a:xfrm flipH="1">
                <a:off x="2970816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3" name="Google Shape;203;p11"/>
            <p:cNvGrpSpPr/>
            <p:nvPr/>
          </p:nvGrpSpPr>
          <p:grpSpPr>
            <a:xfrm>
              <a:off x="4456234" y="4309200"/>
              <a:ext cx="231600" cy="834300"/>
              <a:chOff x="4456234" y="4309200"/>
              <a:chExt cx="231600" cy="834300"/>
            </a:xfrm>
          </p:grpSpPr>
          <p:sp>
            <p:nvSpPr>
              <p:cNvPr id="204" name="Google Shape;204;p11"/>
              <p:cNvSpPr/>
              <p:nvPr/>
            </p:nvSpPr>
            <p:spPr>
              <a:xfrm flipH="1">
                <a:off x="4456234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5" name="Google Shape;205;p11"/>
              <p:cNvSpPr/>
              <p:nvPr/>
            </p:nvSpPr>
            <p:spPr>
              <a:xfrm flipH="1">
                <a:off x="4456234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" name="Google Shape;206;p11"/>
              <p:cNvSpPr/>
              <p:nvPr/>
            </p:nvSpPr>
            <p:spPr>
              <a:xfrm flipH="1">
                <a:off x="4456234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" name="Google Shape;207;p11"/>
              <p:cNvSpPr/>
              <p:nvPr/>
            </p:nvSpPr>
            <p:spPr>
              <a:xfrm flipH="1">
                <a:off x="4456234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8" name="Google Shape;208;p11"/>
            <p:cNvGrpSpPr/>
            <p:nvPr/>
          </p:nvGrpSpPr>
          <p:grpSpPr>
            <a:xfrm>
              <a:off x="4827588" y="4099200"/>
              <a:ext cx="231600" cy="1044300"/>
              <a:chOff x="4827588" y="4099200"/>
              <a:chExt cx="231600" cy="1044300"/>
            </a:xfrm>
          </p:grpSpPr>
          <p:sp>
            <p:nvSpPr>
              <p:cNvPr id="209" name="Google Shape;209;p11"/>
              <p:cNvSpPr/>
              <p:nvPr/>
            </p:nvSpPr>
            <p:spPr>
              <a:xfrm flipH="1">
                <a:off x="482758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0" name="Google Shape;210;p11"/>
              <p:cNvSpPr/>
              <p:nvPr/>
            </p:nvSpPr>
            <p:spPr>
              <a:xfrm flipH="1">
                <a:off x="482758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1" name="Google Shape;211;p11"/>
              <p:cNvSpPr/>
              <p:nvPr/>
            </p:nvSpPr>
            <p:spPr>
              <a:xfrm flipH="1">
                <a:off x="482758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2" name="Google Shape;212;p11"/>
              <p:cNvSpPr/>
              <p:nvPr/>
            </p:nvSpPr>
            <p:spPr>
              <a:xfrm flipH="1">
                <a:off x="4827588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3" name="Google Shape;213;p11"/>
              <p:cNvSpPr/>
              <p:nvPr/>
            </p:nvSpPr>
            <p:spPr>
              <a:xfrm flipH="1">
                <a:off x="482758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4" name="Google Shape;214;p11"/>
            <p:cNvGrpSpPr/>
            <p:nvPr/>
          </p:nvGrpSpPr>
          <p:grpSpPr>
            <a:xfrm>
              <a:off x="5198943" y="4309200"/>
              <a:ext cx="231600" cy="834300"/>
              <a:chOff x="5198943" y="4309200"/>
              <a:chExt cx="231600" cy="834300"/>
            </a:xfrm>
          </p:grpSpPr>
          <p:sp>
            <p:nvSpPr>
              <p:cNvPr id="215" name="Google Shape;215;p11"/>
              <p:cNvSpPr/>
              <p:nvPr/>
            </p:nvSpPr>
            <p:spPr>
              <a:xfrm flipH="1">
                <a:off x="519894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6" name="Google Shape;216;p11"/>
              <p:cNvSpPr/>
              <p:nvPr/>
            </p:nvSpPr>
            <p:spPr>
              <a:xfrm flipH="1">
                <a:off x="5198943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7" name="Google Shape;217;p11"/>
              <p:cNvSpPr/>
              <p:nvPr/>
            </p:nvSpPr>
            <p:spPr>
              <a:xfrm flipH="1">
                <a:off x="519894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8" name="Google Shape;218;p11"/>
              <p:cNvSpPr/>
              <p:nvPr/>
            </p:nvSpPr>
            <p:spPr>
              <a:xfrm flipH="1">
                <a:off x="519894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9" name="Google Shape;219;p11"/>
            <p:cNvGrpSpPr/>
            <p:nvPr/>
          </p:nvGrpSpPr>
          <p:grpSpPr>
            <a:xfrm>
              <a:off x="5570297" y="4518900"/>
              <a:ext cx="231600" cy="624600"/>
              <a:chOff x="5570297" y="4518900"/>
              <a:chExt cx="231600" cy="624600"/>
            </a:xfrm>
          </p:grpSpPr>
          <p:sp>
            <p:nvSpPr>
              <p:cNvPr id="220" name="Google Shape;220;p11"/>
              <p:cNvSpPr/>
              <p:nvPr/>
            </p:nvSpPr>
            <p:spPr>
              <a:xfrm flipH="1">
                <a:off x="5570297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1" name="Google Shape;221;p11"/>
              <p:cNvSpPr/>
              <p:nvPr/>
            </p:nvSpPr>
            <p:spPr>
              <a:xfrm flipH="1">
                <a:off x="5570297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2" name="Google Shape;222;p11"/>
              <p:cNvSpPr/>
              <p:nvPr/>
            </p:nvSpPr>
            <p:spPr>
              <a:xfrm flipH="1">
                <a:off x="5570297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3" name="Google Shape;223;p11"/>
            <p:cNvGrpSpPr/>
            <p:nvPr/>
          </p:nvGrpSpPr>
          <p:grpSpPr>
            <a:xfrm>
              <a:off x="5941652" y="4309200"/>
              <a:ext cx="231600" cy="834300"/>
              <a:chOff x="5941652" y="4309200"/>
              <a:chExt cx="231600" cy="834300"/>
            </a:xfrm>
          </p:grpSpPr>
          <p:sp>
            <p:nvSpPr>
              <p:cNvPr id="224" name="Google Shape;224;p11"/>
              <p:cNvSpPr/>
              <p:nvPr/>
            </p:nvSpPr>
            <p:spPr>
              <a:xfrm flipH="1">
                <a:off x="5941652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5" name="Google Shape;225;p11"/>
              <p:cNvSpPr/>
              <p:nvPr/>
            </p:nvSpPr>
            <p:spPr>
              <a:xfrm flipH="1">
                <a:off x="5941652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6" name="Google Shape;226;p11"/>
              <p:cNvSpPr/>
              <p:nvPr/>
            </p:nvSpPr>
            <p:spPr>
              <a:xfrm flipH="1">
                <a:off x="5941652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7" name="Google Shape;227;p11"/>
              <p:cNvSpPr/>
              <p:nvPr/>
            </p:nvSpPr>
            <p:spPr>
              <a:xfrm flipH="1">
                <a:off x="5941652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8" name="Google Shape;228;p11"/>
            <p:cNvGrpSpPr/>
            <p:nvPr/>
          </p:nvGrpSpPr>
          <p:grpSpPr>
            <a:xfrm>
              <a:off x="6313006" y="4099200"/>
              <a:ext cx="231600" cy="1044300"/>
              <a:chOff x="6313006" y="4099200"/>
              <a:chExt cx="231600" cy="1044300"/>
            </a:xfrm>
          </p:grpSpPr>
          <p:sp>
            <p:nvSpPr>
              <p:cNvPr id="229" name="Google Shape;229;p11"/>
              <p:cNvSpPr/>
              <p:nvPr/>
            </p:nvSpPr>
            <p:spPr>
              <a:xfrm flipH="1">
                <a:off x="6313006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" name="Google Shape;230;p11"/>
              <p:cNvSpPr/>
              <p:nvPr/>
            </p:nvSpPr>
            <p:spPr>
              <a:xfrm flipH="1">
                <a:off x="6313006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" name="Google Shape;231;p11"/>
              <p:cNvSpPr/>
              <p:nvPr/>
            </p:nvSpPr>
            <p:spPr>
              <a:xfrm flipH="1">
                <a:off x="6313006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" name="Google Shape;232;p11"/>
              <p:cNvSpPr/>
              <p:nvPr/>
            </p:nvSpPr>
            <p:spPr>
              <a:xfrm flipH="1">
                <a:off x="6313006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" name="Google Shape;233;p11"/>
              <p:cNvSpPr/>
              <p:nvPr/>
            </p:nvSpPr>
            <p:spPr>
              <a:xfrm flipH="1">
                <a:off x="6313006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4" name="Google Shape;234;p11"/>
            <p:cNvGrpSpPr/>
            <p:nvPr/>
          </p:nvGrpSpPr>
          <p:grpSpPr>
            <a:xfrm>
              <a:off x="6684361" y="4309200"/>
              <a:ext cx="231600" cy="834300"/>
              <a:chOff x="6684361" y="4309200"/>
              <a:chExt cx="231600" cy="834300"/>
            </a:xfrm>
          </p:grpSpPr>
          <p:sp>
            <p:nvSpPr>
              <p:cNvPr id="235" name="Google Shape;235;p11"/>
              <p:cNvSpPr/>
              <p:nvPr/>
            </p:nvSpPr>
            <p:spPr>
              <a:xfrm flipH="1">
                <a:off x="6684361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6" name="Google Shape;236;p11"/>
              <p:cNvSpPr/>
              <p:nvPr/>
            </p:nvSpPr>
            <p:spPr>
              <a:xfrm flipH="1">
                <a:off x="6684361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7" name="Google Shape;237;p11"/>
              <p:cNvSpPr/>
              <p:nvPr/>
            </p:nvSpPr>
            <p:spPr>
              <a:xfrm flipH="1">
                <a:off x="6684361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" name="Google Shape;238;p11"/>
              <p:cNvSpPr/>
              <p:nvPr/>
            </p:nvSpPr>
            <p:spPr>
              <a:xfrm flipH="1">
                <a:off x="6684361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9" name="Google Shape;239;p11"/>
            <p:cNvGrpSpPr/>
            <p:nvPr/>
          </p:nvGrpSpPr>
          <p:grpSpPr>
            <a:xfrm>
              <a:off x="7055715" y="4518900"/>
              <a:ext cx="231600" cy="624600"/>
              <a:chOff x="7055715" y="4518900"/>
              <a:chExt cx="231600" cy="624600"/>
            </a:xfrm>
          </p:grpSpPr>
          <p:sp>
            <p:nvSpPr>
              <p:cNvPr id="240" name="Google Shape;240;p11"/>
              <p:cNvSpPr/>
              <p:nvPr/>
            </p:nvSpPr>
            <p:spPr>
              <a:xfrm flipH="1">
                <a:off x="7055715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1" name="Google Shape;241;p11"/>
              <p:cNvSpPr/>
              <p:nvPr/>
            </p:nvSpPr>
            <p:spPr>
              <a:xfrm flipH="1">
                <a:off x="7055715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2" name="Google Shape;242;p11"/>
              <p:cNvSpPr/>
              <p:nvPr/>
            </p:nvSpPr>
            <p:spPr>
              <a:xfrm flipH="1">
                <a:off x="7055715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3" name="Google Shape;243;p11"/>
            <p:cNvGrpSpPr/>
            <p:nvPr/>
          </p:nvGrpSpPr>
          <p:grpSpPr>
            <a:xfrm>
              <a:off x="7798424" y="4099200"/>
              <a:ext cx="231600" cy="1044300"/>
              <a:chOff x="7798424" y="4099200"/>
              <a:chExt cx="231600" cy="1044300"/>
            </a:xfrm>
          </p:grpSpPr>
          <p:sp>
            <p:nvSpPr>
              <p:cNvPr id="244" name="Google Shape;244;p11"/>
              <p:cNvSpPr/>
              <p:nvPr/>
            </p:nvSpPr>
            <p:spPr>
              <a:xfrm flipH="1">
                <a:off x="7798424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5" name="Google Shape;245;p11"/>
              <p:cNvSpPr/>
              <p:nvPr/>
            </p:nvSpPr>
            <p:spPr>
              <a:xfrm flipH="1">
                <a:off x="7798424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" name="Google Shape;246;p11"/>
              <p:cNvSpPr/>
              <p:nvPr/>
            </p:nvSpPr>
            <p:spPr>
              <a:xfrm flipH="1">
                <a:off x="7798424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7" name="Google Shape;247;p11"/>
              <p:cNvSpPr/>
              <p:nvPr/>
            </p:nvSpPr>
            <p:spPr>
              <a:xfrm flipH="1">
                <a:off x="7798424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8" name="Google Shape;248;p11"/>
              <p:cNvSpPr/>
              <p:nvPr/>
            </p:nvSpPr>
            <p:spPr>
              <a:xfrm flipH="1">
                <a:off x="7798424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9" name="Google Shape;249;p11"/>
            <p:cNvGrpSpPr/>
            <p:nvPr/>
          </p:nvGrpSpPr>
          <p:grpSpPr>
            <a:xfrm>
              <a:off x="8169779" y="4309200"/>
              <a:ext cx="231600" cy="834300"/>
              <a:chOff x="8169779" y="4309200"/>
              <a:chExt cx="231600" cy="834300"/>
            </a:xfrm>
          </p:grpSpPr>
          <p:sp>
            <p:nvSpPr>
              <p:cNvPr id="250" name="Google Shape;250;p11"/>
              <p:cNvSpPr/>
              <p:nvPr/>
            </p:nvSpPr>
            <p:spPr>
              <a:xfrm flipH="1">
                <a:off x="8169779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1" name="Google Shape;251;p11"/>
              <p:cNvSpPr/>
              <p:nvPr/>
            </p:nvSpPr>
            <p:spPr>
              <a:xfrm flipH="1">
                <a:off x="8169779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2" name="Google Shape;252;p11"/>
              <p:cNvSpPr/>
              <p:nvPr/>
            </p:nvSpPr>
            <p:spPr>
              <a:xfrm flipH="1">
                <a:off x="8169779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3" name="Google Shape;253;p11"/>
              <p:cNvSpPr/>
              <p:nvPr/>
            </p:nvSpPr>
            <p:spPr>
              <a:xfrm flipH="1">
                <a:off x="8169779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4" name="Google Shape;254;p11"/>
            <p:cNvGrpSpPr/>
            <p:nvPr/>
          </p:nvGrpSpPr>
          <p:grpSpPr>
            <a:xfrm>
              <a:off x="7427070" y="4309200"/>
              <a:ext cx="231600" cy="834300"/>
              <a:chOff x="7427070" y="4309200"/>
              <a:chExt cx="231600" cy="834300"/>
            </a:xfrm>
          </p:grpSpPr>
          <p:sp>
            <p:nvSpPr>
              <p:cNvPr id="255" name="Google Shape;255;p11"/>
              <p:cNvSpPr/>
              <p:nvPr/>
            </p:nvSpPr>
            <p:spPr>
              <a:xfrm flipH="1">
                <a:off x="7427070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6" name="Google Shape;256;p11"/>
              <p:cNvSpPr/>
              <p:nvPr/>
            </p:nvSpPr>
            <p:spPr>
              <a:xfrm flipH="1">
                <a:off x="7427070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7" name="Google Shape;257;p11"/>
              <p:cNvSpPr/>
              <p:nvPr/>
            </p:nvSpPr>
            <p:spPr>
              <a:xfrm flipH="1">
                <a:off x="7427070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8" name="Google Shape;258;p11"/>
              <p:cNvSpPr/>
              <p:nvPr/>
            </p:nvSpPr>
            <p:spPr>
              <a:xfrm flipH="1">
                <a:off x="7427070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9" name="Google Shape;259;p11"/>
            <p:cNvGrpSpPr/>
            <p:nvPr/>
          </p:nvGrpSpPr>
          <p:grpSpPr>
            <a:xfrm>
              <a:off x="8541133" y="4518900"/>
              <a:ext cx="231600" cy="624600"/>
              <a:chOff x="8541133" y="4518900"/>
              <a:chExt cx="231600" cy="624600"/>
            </a:xfrm>
          </p:grpSpPr>
          <p:sp>
            <p:nvSpPr>
              <p:cNvPr id="260" name="Google Shape;260;p11"/>
              <p:cNvSpPr/>
              <p:nvPr/>
            </p:nvSpPr>
            <p:spPr>
              <a:xfrm flipH="1">
                <a:off x="854113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1" name="Google Shape;261;p11"/>
              <p:cNvSpPr/>
              <p:nvPr/>
            </p:nvSpPr>
            <p:spPr>
              <a:xfrm flipH="1">
                <a:off x="854113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2" name="Google Shape;262;p11"/>
              <p:cNvSpPr/>
              <p:nvPr/>
            </p:nvSpPr>
            <p:spPr>
              <a:xfrm flipH="1">
                <a:off x="854113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63" name="Google Shape;263;p11"/>
            <p:cNvGrpSpPr/>
            <p:nvPr/>
          </p:nvGrpSpPr>
          <p:grpSpPr>
            <a:xfrm>
              <a:off x="8912488" y="4309200"/>
              <a:ext cx="231600" cy="834300"/>
              <a:chOff x="8912488" y="4309200"/>
              <a:chExt cx="231600" cy="834300"/>
            </a:xfrm>
          </p:grpSpPr>
          <p:sp>
            <p:nvSpPr>
              <p:cNvPr id="264" name="Google Shape;264;p11"/>
              <p:cNvSpPr/>
              <p:nvPr/>
            </p:nvSpPr>
            <p:spPr>
              <a:xfrm flipH="1">
                <a:off x="891248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5" name="Google Shape;265;p11"/>
              <p:cNvSpPr/>
              <p:nvPr/>
            </p:nvSpPr>
            <p:spPr>
              <a:xfrm flipH="1">
                <a:off x="891248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6" name="Google Shape;266;p11"/>
              <p:cNvSpPr/>
              <p:nvPr/>
            </p:nvSpPr>
            <p:spPr>
              <a:xfrm flipH="1">
                <a:off x="891248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7" name="Google Shape;267;p11"/>
              <p:cNvSpPr/>
              <p:nvPr/>
            </p:nvSpPr>
            <p:spPr>
              <a:xfrm flipH="1">
                <a:off x="891248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268" name="Google Shape;268;p11"/>
          <p:cNvSpPr txBox="1"/>
          <p:nvPr>
            <p:ph hasCustomPrompt="1" type="title"/>
          </p:nvPr>
        </p:nvSpPr>
        <p:spPr>
          <a:xfrm>
            <a:off x="1388625" y="772725"/>
            <a:ext cx="6366900" cy="186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69" name="Google Shape;269;p11"/>
          <p:cNvSpPr txBox="1"/>
          <p:nvPr>
            <p:ph idx="1" type="body"/>
          </p:nvPr>
        </p:nvSpPr>
        <p:spPr>
          <a:xfrm>
            <a:off x="1388625" y="2712300"/>
            <a:ext cx="6366900" cy="11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0" name="Google Shape;270;p1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3"/>
          <p:cNvGrpSpPr/>
          <p:nvPr/>
        </p:nvGrpSpPr>
        <p:grpSpPr>
          <a:xfrm>
            <a:off x="146769" y="3406"/>
            <a:ext cx="1233215" cy="1384535"/>
            <a:chOff x="146769" y="3406"/>
            <a:chExt cx="1233215" cy="1384535"/>
          </a:xfrm>
        </p:grpSpPr>
        <p:grpSp>
          <p:nvGrpSpPr>
            <p:cNvPr id="51" name="Google Shape;51;p3"/>
            <p:cNvGrpSpPr/>
            <p:nvPr/>
          </p:nvGrpSpPr>
          <p:grpSpPr>
            <a:xfrm>
              <a:off x="1063183" y="3406"/>
              <a:ext cx="316800" cy="688513"/>
              <a:chOff x="1063183" y="3406"/>
              <a:chExt cx="316800" cy="688513"/>
            </a:xfrm>
          </p:grpSpPr>
          <p:sp>
            <p:nvSpPr>
              <p:cNvPr id="52" name="Google Shape;52;p3"/>
              <p:cNvSpPr/>
              <p:nvPr/>
            </p:nvSpPr>
            <p:spPr>
              <a:xfrm rot="10800000">
                <a:off x="1063183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 rot="10800000">
                <a:off x="1063183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4" name="Google Shape;54;p3"/>
            <p:cNvGrpSpPr/>
            <p:nvPr/>
          </p:nvGrpSpPr>
          <p:grpSpPr>
            <a:xfrm>
              <a:off x="604976" y="3406"/>
              <a:ext cx="316800" cy="1036524"/>
              <a:chOff x="604976" y="3406"/>
              <a:chExt cx="316800" cy="1036524"/>
            </a:xfrm>
          </p:grpSpPr>
          <p:sp>
            <p:nvSpPr>
              <p:cNvPr id="55" name="Google Shape;55;p3"/>
              <p:cNvSpPr/>
              <p:nvPr/>
            </p:nvSpPr>
            <p:spPr>
              <a:xfrm rot="10800000">
                <a:off x="604976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 rot="10800000">
                <a:off x="604976" y="343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 rot="10800000">
                <a:off x="604976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8" name="Google Shape;58;p3"/>
            <p:cNvGrpSpPr/>
            <p:nvPr/>
          </p:nvGrpSpPr>
          <p:grpSpPr>
            <a:xfrm>
              <a:off x="146769" y="3406"/>
              <a:ext cx="316800" cy="1384535"/>
              <a:chOff x="146769" y="3406"/>
              <a:chExt cx="316800" cy="1384535"/>
            </a:xfrm>
          </p:grpSpPr>
          <p:sp>
            <p:nvSpPr>
              <p:cNvPr id="59" name="Google Shape;59;p3"/>
              <p:cNvSpPr/>
              <p:nvPr/>
            </p:nvSpPr>
            <p:spPr>
              <a:xfrm rot="10800000">
                <a:off x="146769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 rot="10800000">
                <a:off x="146769" y="3441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 rot="10800000">
                <a:off x="146769" y="343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" name="Google Shape;62;p3"/>
              <p:cNvSpPr/>
              <p:nvPr/>
            </p:nvSpPr>
            <p:spPr>
              <a:xfrm rot="10800000">
                <a:off x="146769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63" name="Google Shape;63;p3"/>
          <p:cNvGrpSpPr/>
          <p:nvPr/>
        </p:nvGrpSpPr>
        <p:grpSpPr>
          <a:xfrm>
            <a:off x="6775084" y="2904008"/>
            <a:ext cx="2186148" cy="2239500"/>
            <a:chOff x="6775084" y="2904008"/>
            <a:chExt cx="2186148" cy="2239500"/>
          </a:xfrm>
        </p:grpSpPr>
        <p:grpSp>
          <p:nvGrpSpPr>
            <p:cNvPr id="64" name="Google Shape;64;p3"/>
            <p:cNvGrpSpPr/>
            <p:nvPr/>
          </p:nvGrpSpPr>
          <p:grpSpPr>
            <a:xfrm>
              <a:off x="6775084" y="4253708"/>
              <a:ext cx="409500" cy="889800"/>
              <a:chOff x="6775084" y="4253708"/>
              <a:chExt cx="409500" cy="889800"/>
            </a:xfrm>
          </p:grpSpPr>
          <p:sp>
            <p:nvSpPr>
              <p:cNvPr id="65" name="Google Shape;65;p3"/>
              <p:cNvSpPr/>
              <p:nvPr/>
            </p:nvSpPr>
            <p:spPr>
              <a:xfrm>
                <a:off x="6775084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6775084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7" name="Google Shape;67;p3"/>
            <p:cNvGrpSpPr/>
            <p:nvPr/>
          </p:nvGrpSpPr>
          <p:grpSpPr>
            <a:xfrm>
              <a:off x="7367299" y="3804008"/>
              <a:ext cx="409500" cy="1339500"/>
              <a:chOff x="7367299" y="3804008"/>
              <a:chExt cx="409500" cy="1339500"/>
            </a:xfrm>
          </p:grpSpPr>
          <p:sp>
            <p:nvSpPr>
              <p:cNvPr id="68" name="Google Shape;68;p3"/>
              <p:cNvSpPr/>
              <p:nvPr/>
            </p:nvSpPr>
            <p:spPr>
              <a:xfrm>
                <a:off x="7367299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7367299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" name="Google Shape;70;p3"/>
              <p:cNvSpPr/>
              <p:nvPr/>
            </p:nvSpPr>
            <p:spPr>
              <a:xfrm>
                <a:off x="7367299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1" name="Google Shape;71;p3"/>
            <p:cNvGrpSpPr/>
            <p:nvPr/>
          </p:nvGrpSpPr>
          <p:grpSpPr>
            <a:xfrm>
              <a:off x="7959516" y="3354008"/>
              <a:ext cx="409500" cy="1789500"/>
              <a:chOff x="7959516" y="3354008"/>
              <a:chExt cx="409500" cy="1789500"/>
            </a:xfrm>
          </p:grpSpPr>
          <p:sp>
            <p:nvSpPr>
              <p:cNvPr id="72" name="Google Shape;72;p3"/>
              <p:cNvSpPr/>
              <p:nvPr/>
            </p:nvSpPr>
            <p:spPr>
              <a:xfrm>
                <a:off x="7959516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7959516" y="3354008"/>
                <a:ext cx="409500" cy="178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>
                <a:off x="7959516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" name="Google Shape;75;p3"/>
              <p:cNvSpPr/>
              <p:nvPr/>
            </p:nvSpPr>
            <p:spPr>
              <a:xfrm>
                <a:off x="7959516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6" name="Google Shape;76;p3"/>
            <p:cNvGrpSpPr/>
            <p:nvPr/>
          </p:nvGrpSpPr>
          <p:grpSpPr>
            <a:xfrm>
              <a:off x="8551731" y="2904008"/>
              <a:ext cx="409500" cy="2239500"/>
              <a:chOff x="8551731" y="2904008"/>
              <a:chExt cx="409500" cy="2239500"/>
            </a:xfrm>
          </p:grpSpPr>
          <p:sp>
            <p:nvSpPr>
              <p:cNvPr id="77" name="Google Shape;77;p3"/>
              <p:cNvSpPr/>
              <p:nvPr/>
            </p:nvSpPr>
            <p:spPr>
              <a:xfrm>
                <a:off x="8551731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" name="Google Shape;78;p3"/>
              <p:cNvSpPr/>
              <p:nvPr/>
            </p:nvSpPr>
            <p:spPr>
              <a:xfrm>
                <a:off x="8551731" y="3354008"/>
                <a:ext cx="409500" cy="178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" name="Google Shape;79;p3"/>
              <p:cNvSpPr/>
              <p:nvPr/>
            </p:nvSpPr>
            <p:spPr>
              <a:xfrm>
                <a:off x="8551731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" name="Google Shape;80;p3"/>
              <p:cNvSpPr/>
              <p:nvPr/>
            </p:nvSpPr>
            <p:spPr>
              <a:xfrm>
                <a:off x="8551731" y="2904008"/>
                <a:ext cx="409500" cy="22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" name="Google Shape;81;p3"/>
              <p:cNvSpPr/>
              <p:nvPr/>
            </p:nvSpPr>
            <p:spPr>
              <a:xfrm>
                <a:off x="8551731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82" name="Google Shape;82;p3"/>
          <p:cNvSpPr txBox="1"/>
          <p:nvPr>
            <p:ph type="title"/>
          </p:nvPr>
        </p:nvSpPr>
        <p:spPr>
          <a:xfrm>
            <a:off x="824000" y="1613825"/>
            <a:ext cx="58578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3" name="Google Shape;83;p3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oogle Shape;85;p4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86" name="Google Shape;86;p4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8" name="Google Shape;88;p4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9" name="Google Shape;89;p4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0" name="Google Shape;90;p4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5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93" name="Google Shape;93;p5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5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5" name="Google Shape;95;p5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6" name="Google Shape;96;p5"/>
          <p:cNvSpPr txBox="1"/>
          <p:nvPr>
            <p:ph idx="1" type="body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7" name="Google Shape;97;p5"/>
          <p:cNvSpPr txBox="1"/>
          <p:nvPr>
            <p:ph idx="2" type="body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8" name="Google Shape;98;p5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6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1" name="Google Shape;101;p6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6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" name="Google Shape;103;p6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4" name="Google Shape;104;p6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7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7" name="Google Shape;107;p7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7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9" name="Google Shape;109;p7"/>
          <p:cNvSpPr txBox="1"/>
          <p:nvPr>
            <p:ph type="title"/>
          </p:nvPr>
        </p:nvSpPr>
        <p:spPr>
          <a:xfrm>
            <a:off x="1303800" y="598575"/>
            <a:ext cx="3312000" cy="159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0" name="Google Shape;110;p7"/>
          <p:cNvSpPr txBox="1"/>
          <p:nvPr>
            <p:ph idx="1" type="body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11" name="Google Shape;111;p7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dk1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oogle Shape;113;p8"/>
          <p:cNvGrpSpPr/>
          <p:nvPr/>
        </p:nvGrpSpPr>
        <p:grpSpPr>
          <a:xfrm>
            <a:off x="6866714" y="1306"/>
            <a:ext cx="2267451" cy="2601690"/>
            <a:chOff x="6790514" y="1306"/>
            <a:chExt cx="2267451" cy="2601690"/>
          </a:xfrm>
        </p:grpSpPr>
        <p:grpSp>
          <p:nvGrpSpPr>
            <p:cNvPr id="114" name="Google Shape;114;p8"/>
            <p:cNvGrpSpPr/>
            <p:nvPr/>
          </p:nvGrpSpPr>
          <p:grpSpPr>
            <a:xfrm>
              <a:off x="7067465" y="1306"/>
              <a:ext cx="1990500" cy="1990200"/>
              <a:chOff x="7067465" y="1306"/>
              <a:chExt cx="1990500" cy="1990200"/>
            </a:xfrm>
          </p:grpSpPr>
          <p:sp>
            <p:nvSpPr>
              <p:cNvPr id="115" name="Google Shape;115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" name="Google Shape;116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pie">
                <a:avLst>
                  <a:gd fmla="val 19376841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" name="Google Shape;117;p8"/>
              <p:cNvSpPr/>
              <p:nvPr/>
            </p:nvSpPr>
            <p:spPr>
              <a:xfrm rot="-8649154">
                <a:off x="7349891" y="283705"/>
                <a:ext cx="1425647" cy="14254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8" name="Google Shape;118;p8"/>
            <p:cNvGrpSpPr/>
            <p:nvPr/>
          </p:nvGrpSpPr>
          <p:grpSpPr>
            <a:xfrm>
              <a:off x="8207126" y="1807996"/>
              <a:ext cx="795000" cy="795000"/>
              <a:chOff x="8207126" y="1807996"/>
              <a:chExt cx="795000" cy="795000"/>
            </a:xfrm>
          </p:grpSpPr>
          <p:sp>
            <p:nvSpPr>
              <p:cNvPr id="119" name="Google Shape;119;p8"/>
              <p:cNvSpPr/>
              <p:nvPr/>
            </p:nvSpPr>
            <p:spPr>
              <a:xfrm rot="2152054">
                <a:off x="8319942" y="1920813"/>
                <a:ext cx="569367" cy="569367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" name="Google Shape;120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" name="Google Shape;121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pie">
                <a:avLst>
                  <a:gd fmla="val 5699893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2" name="Google Shape;122;p8"/>
            <p:cNvGrpSpPr/>
            <p:nvPr/>
          </p:nvGrpSpPr>
          <p:grpSpPr>
            <a:xfrm>
              <a:off x="6790514" y="118857"/>
              <a:ext cx="548700" cy="548700"/>
              <a:chOff x="6790514" y="118857"/>
              <a:chExt cx="548700" cy="548700"/>
            </a:xfrm>
          </p:grpSpPr>
          <p:sp>
            <p:nvSpPr>
              <p:cNvPr id="123" name="Google Shape;123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" name="Google Shape;124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pie">
                <a:avLst>
                  <a:gd fmla="val 5699893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25" name="Google Shape;125;p8"/>
          <p:cNvSpPr txBox="1"/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6" name="Google Shape;126;p8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9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29" name="Google Shape;129;p9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9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1" name="Google Shape;131;p9"/>
          <p:cNvSpPr txBox="1"/>
          <p:nvPr>
            <p:ph type="title"/>
          </p:nvPr>
        </p:nvSpPr>
        <p:spPr>
          <a:xfrm>
            <a:off x="1303800" y="598575"/>
            <a:ext cx="3430500" cy="19902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2" name="Google Shape;132;p9"/>
          <p:cNvSpPr txBox="1"/>
          <p:nvPr>
            <p:ph idx="1" type="subTitle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33" name="Google Shape;133;p9"/>
          <p:cNvSpPr txBox="1"/>
          <p:nvPr>
            <p:ph idx="2" type="body"/>
          </p:nvPr>
        </p:nvSpPr>
        <p:spPr>
          <a:xfrm>
            <a:off x="4903700" y="661000"/>
            <a:ext cx="3430500" cy="38706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34" name="Google Shape;134;p9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10"/>
          <p:cNvGrpSpPr/>
          <p:nvPr/>
        </p:nvGrpSpPr>
        <p:grpSpPr>
          <a:xfrm>
            <a:off x="713373" y="3847119"/>
            <a:ext cx="825392" cy="825392"/>
            <a:chOff x="348199" y="179450"/>
            <a:chExt cx="1116300" cy="1116300"/>
          </a:xfrm>
        </p:grpSpPr>
        <p:sp>
          <p:nvSpPr>
            <p:cNvPr id="137" name="Google Shape;137;p10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10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9" name="Google Shape;139;p10"/>
          <p:cNvSpPr txBox="1"/>
          <p:nvPr>
            <p:ph idx="1" type="body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40" name="Google Shape;140;p10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oment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gif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gif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gif"/><Relationship Id="rId4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3"/>
          <p:cNvSpPr txBox="1"/>
          <p:nvPr>
            <p:ph type="ctrTitle"/>
          </p:nvPr>
        </p:nvSpPr>
        <p:spPr>
          <a:xfrm>
            <a:off x="799900" y="841170"/>
            <a:ext cx="4255500" cy="108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games work?</a:t>
            </a:r>
            <a:endParaRPr/>
          </a:p>
        </p:txBody>
      </p:sp>
      <p:pic>
        <p:nvPicPr>
          <p:cNvPr descr="Video Game Asset, Character, Gaming Icon Transparent" id="278" name="Google Shape;27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26769" y="2283124"/>
            <a:ext cx="10745100" cy="2860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4"/>
          <p:cNvSpPr txBox="1"/>
          <p:nvPr>
            <p:ph type="title"/>
          </p:nvPr>
        </p:nvSpPr>
        <p:spPr>
          <a:xfrm>
            <a:off x="824000" y="544725"/>
            <a:ext cx="7722900" cy="10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/>
              <a:t>Games have 3 parts:(mainly)</a:t>
            </a:r>
            <a:endParaRPr sz="3100"/>
          </a:p>
        </p:txBody>
      </p:sp>
      <p:pic>
        <p:nvPicPr>
          <p:cNvPr id="284" name="Google Shape;284;p14" title="gam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95928" y="1691175"/>
            <a:ext cx="6730375" cy="2096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5"/>
          <p:cNvSpPr txBox="1"/>
          <p:nvPr>
            <p:ph type="title"/>
          </p:nvPr>
        </p:nvSpPr>
        <p:spPr>
          <a:xfrm>
            <a:off x="1190225" y="598575"/>
            <a:ext cx="4486800" cy="131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Graphics = Everything you see on the screen.</a:t>
            </a:r>
            <a:endParaRPr/>
          </a:p>
        </p:txBody>
      </p:sp>
      <p:sp>
        <p:nvSpPr>
          <p:cNvPr id="290" name="Google Shape;290;p15"/>
          <p:cNvSpPr txBox="1"/>
          <p:nvPr>
            <p:ph idx="2" type="body"/>
          </p:nvPr>
        </p:nvSpPr>
        <p:spPr>
          <a:xfrm>
            <a:off x="5677100" y="661000"/>
            <a:ext cx="2657100" cy="387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Characters</a:t>
            </a:r>
            <a:r>
              <a:rPr lang="en"/>
              <a:t> and skins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Guns and loots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Animations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Smoke effects</a:t>
            </a:r>
            <a:endParaRPr/>
          </a:p>
        </p:txBody>
      </p:sp>
      <p:pic>
        <p:nvPicPr>
          <p:cNvPr descr="Best PUBG Graphics Settings - 51 FPS Boost - Online Game Commands" id="291" name="Google Shape;29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8525" y="1770550"/>
            <a:ext cx="4826950" cy="3017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6"/>
          <p:cNvSpPr txBox="1"/>
          <p:nvPr>
            <p:ph type="title"/>
          </p:nvPr>
        </p:nvSpPr>
        <p:spPr>
          <a:xfrm>
            <a:off x="1190225" y="598575"/>
            <a:ext cx="4486800" cy="131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Logic = The brain of the game.</a:t>
            </a:r>
            <a:endParaRPr/>
          </a:p>
        </p:txBody>
      </p:sp>
      <p:sp>
        <p:nvSpPr>
          <p:cNvPr id="297" name="Google Shape;297;p16"/>
          <p:cNvSpPr txBox="1"/>
          <p:nvPr>
            <p:ph idx="2" type="body"/>
          </p:nvPr>
        </p:nvSpPr>
        <p:spPr>
          <a:xfrm>
            <a:off x="5677100" y="661000"/>
            <a:ext cx="2657100" cy="387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How bullets hit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How the player moves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/>
              <a:t>What happens when you hit the enemy\friend?</a:t>
            </a:r>
            <a:endParaRPr/>
          </a:p>
        </p:txBody>
      </p:sp>
      <p:pic>
        <p:nvPicPr>
          <p:cNvPr descr="Super Car Kill Pubg Online Game GIF | GIFDB.com" id="298" name="Google Shape;29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90750" y="1915575"/>
            <a:ext cx="4762500" cy="2676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7"/>
          <p:cNvSpPr txBox="1"/>
          <p:nvPr>
            <p:ph type="title"/>
          </p:nvPr>
        </p:nvSpPr>
        <p:spPr>
          <a:xfrm>
            <a:off x="1190225" y="598575"/>
            <a:ext cx="4486800" cy="131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Network = How your device talks to the game server.</a:t>
            </a:r>
            <a:endParaRPr/>
          </a:p>
        </p:txBody>
      </p:sp>
      <p:sp>
        <p:nvSpPr>
          <p:cNvPr id="304" name="Google Shape;304;p17"/>
          <p:cNvSpPr txBox="1"/>
          <p:nvPr>
            <p:ph idx="2" type="body"/>
          </p:nvPr>
        </p:nvSpPr>
        <p:spPr>
          <a:xfrm>
            <a:off x="5677100" y="661000"/>
            <a:ext cx="2657100" cy="387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100">
                <a:solidFill>
                  <a:srgbClr val="000000"/>
                </a:solidFill>
              </a:rPr>
              <a:t>When you shoot, your phone sends a message to the server: </a:t>
            </a:r>
            <a:r>
              <a:rPr b="1" lang="en" sz="1100">
                <a:solidFill>
                  <a:srgbClr val="000000"/>
                </a:solidFill>
              </a:rPr>
              <a:t>“I fired a bullet at this location.”</a:t>
            </a:r>
            <a:endParaRPr b="1" sz="1100">
              <a:solidFill>
                <a:srgbClr val="000000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Char char="●"/>
            </a:pPr>
            <a:r>
              <a:rPr b="1" lang="en" sz="1100">
                <a:solidFill>
                  <a:srgbClr val="000000"/>
                </a:solidFill>
              </a:rPr>
              <a:t>Server checks if it hit and sends updates to all players.</a:t>
            </a:r>
            <a:endParaRPr b="1" sz="1100">
              <a:solidFill>
                <a:srgbClr val="000000"/>
              </a:solidFill>
            </a:endParaRPr>
          </a:p>
        </p:txBody>
      </p:sp>
      <p:pic>
        <p:nvPicPr>
          <p:cNvPr descr="Pubg gaming GIF - Find on GIFER" id="305" name="Google Shape;30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16375" y="2126000"/>
            <a:ext cx="4711249" cy="2655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8"/>
          <p:cNvSpPr txBox="1"/>
          <p:nvPr>
            <p:ph type="title"/>
          </p:nvPr>
        </p:nvSpPr>
        <p:spPr>
          <a:xfrm>
            <a:off x="824000" y="1613825"/>
            <a:ext cx="58578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Scratch Demo:</a:t>
            </a:r>
            <a:endParaRPr/>
          </a:p>
        </p:txBody>
      </p:sp>
      <p:pic>
        <p:nvPicPr>
          <p:cNvPr descr="Scratch Logo, symbol, meaning, history, PNG, brand" id="311" name="Google Shape;31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98250" y="1011988"/>
            <a:ext cx="5467351" cy="3076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9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Scratch?</a:t>
            </a:r>
            <a:endParaRPr/>
          </a:p>
        </p:txBody>
      </p:sp>
      <p:sp>
        <p:nvSpPr>
          <p:cNvPr id="317" name="Google Shape;317;p19"/>
          <p:cNvSpPr txBox="1"/>
          <p:nvPr>
            <p:ph idx="1" type="body"/>
          </p:nvPr>
        </p:nvSpPr>
        <p:spPr>
          <a:xfrm>
            <a:off x="1303800" y="1597875"/>
            <a:ext cx="2326200" cy="19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100">
                <a:solidFill>
                  <a:srgbClr val="000000"/>
                </a:solidFill>
              </a:rPr>
              <a:t>Scratch is a free online platform by MIT where you can create games, animations, and interactive stories using drag-and-drop blocks instead of typing code.</a:t>
            </a:r>
            <a:endParaRPr/>
          </a:p>
        </p:txBody>
      </p:sp>
      <p:pic>
        <p:nvPicPr>
          <p:cNvPr descr="Scratch gif - Camp Young Judaea Sprout Lake" id="318" name="Google Shape;31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00650" y="598575"/>
            <a:ext cx="2533650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atch 3.0's new programming blocks, built on Blockly - Google Developers  Blog" id="319" name="Google Shape;319;p19"/>
          <p:cNvPicPr preferRelativeResize="0"/>
          <p:nvPr/>
        </p:nvPicPr>
        <p:blipFill rotWithShape="1">
          <a:blip r:embed="rId4">
            <a:alphaModFix/>
          </a:blip>
          <a:srcRect b="0" l="0" r="43627" t="0"/>
          <a:stretch/>
        </p:blipFill>
        <p:spPr>
          <a:xfrm>
            <a:off x="3693800" y="2387250"/>
            <a:ext cx="2043059" cy="192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20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BSc.CSIT?</a:t>
            </a:r>
            <a:endParaRPr/>
          </a:p>
        </p:txBody>
      </p:sp>
      <p:sp>
        <p:nvSpPr>
          <p:cNvPr id="325" name="Google Shape;325;p20"/>
          <p:cNvSpPr txBox="1"/>
          <p:nvPr>
            <p:ph idx="1" type="body"/>
          </p:nvPr>
        </p:nvSpPr>
        <p:spPr>
          <a:xfrm>
            <a:off x="1303800" y="1597875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0000" lnSpcReduction="20000"/>
          </a:bodyPr>
          <a:lstStyle/>
          <a:p>
            <a:pPr indent="0" lvl="0" marL="45720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3200">
                <a:solidFill>
                  <a:srgbClr val="000000"/>
                </a:solidFill>
              </a:rPr>
              <a:t>CSIT teaches:</a:t>
            </a:r>
            <a:endParaRPr sz="3200">
              <a:solidFill>
                <a:srgbClr val="000000"/>
              </a:solidFill>
            </a:endParaRPr>
          </a:p>
          <a:p>
            <a:pPr indent="-370840" lvl="0" marL="45720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●"/>
            </a:pPr>
            <a:r>
              <a:rPr lang="en" sz="3200">
                <a:solidFill>
                  <a:srgbClr val="000000"/>
                </a:solidFill>
              </a:rPr>
              <a:t> Programming</a:t>
            </a:r>
            <a:endParaRPr sz="3200">
              <a:solidFill>
                <a:srgbClr val="000000"/>
              </a:solidFill>
            </a:endParaRPr>
          </a:p>
          <a:p>
            <a:pPr indent="-37084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●"/>
            </a:pPr>
            <a:r>
              <a:rPr lang="en" sz="3200">
                <a:solidFill>
                  <a:srgbClr val="000000"/>
                </a:solidFill>
              </a:rPr>
              <a:t> AI</a:t>
            </a:r>
            <a:endParaRPr sz="3200">
              <a:solidFill>
                <a:srgbClr val="000000"/>
              </a:solidFill>
            </a:endParaRPr>
          </a:p>
          <a:p>
            <a:pPr indent="-37084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●"/>
            </a:pPr>
            <a:r>
              <a:rPr lang="en" sz="3200">
                <a:solidFill>
                  <a:srgbClr val="000000"/>
                </a:solidFill>
              </a:rPr>
              <a:t> Networking</a:t>
            </a:r>
            <a:endParaRPr sz="3200">
              <a:solidFill>
                <a:srgbClr val="000000"/>
              </a:solidFill>
            </a:endParaRPr>
          </a:p>
          <a:p>
            <a:pPr indent="-37084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●"/>
            </a:pPr>
            <a:r>
              <a:rPr lang="en" sz="3200">
                <a:solidFill>
                  <a:srgbClr val="000000"/>
                </a:solidFill>
              </a:rPr>
              <a:t> Graphics</a:t>
            </a:r>
            <a:endParaRPr sz="3200">
              <a:solidFill>
                <a:srgbClr val="000000"/>
              </a:solidFill>
            </a:endParaRPr>
          </a:p>
          <a:p>
            <a:pPr indent="-37084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●"/>
            </a:pPr>
            <a:r>
              <a:rPr lang="en" sz="3200">
                <a:solidFill>
                  <a:srgbClr val="000000"/>
                </a:solidFill>
              </a:rPr>
              <a:t> Simulation</a:t>
            </a:r>
            <a:endParaRPr sz="32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descr="https://www.academiacollege.edu.np/alpha/assets/img/all-img/video-image.jpg" id="326" name="Google Shape;32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97625" y="1709300"/>
            <a:ext cx="4564301" cy="2387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21"/>
          <p:cNvSpPr txBox="1"/>
          <p:nvPr>
            <p:ph type="title"/>
          </p:nvPr>
        </p:nvSpPr>
        <p:spPr>
          <a:xfrm>
            <a:off x="1056750" y="2347700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 :)</a:t>
            </a:r>
            <a:endParaRPr/>
          </a:p>
        </p:txBody>
      </p:sp>
      <p:pic>
        <p:nvPicPr>
          <p:cNvPr descr="🎉GIF PARTY 🎉, Scratch 3.0 is almost ready! As we add the finishing  touches, scratch.mit.edu will be unavailable briefly from 7AM ET until the  early afternoon. In the meantime, we’re hosting a GIF ..." id="332" name="Google Shape;33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75900" y="1349425"/>
            <a:ext cx="3999625" cy="2995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